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698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8B863-DAE9-4D96-A558-1C6BB6383A95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D9923F-9729-4032-84F0-C91F1AE85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58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9923F-9729-4032-84F0-C91F1AE856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226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A9C67-92AE-4640-B371-261235D81F95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6BE7-0F48-4C9B-9027-296A1E248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752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A9C67-92AE-4640-B371-261235D81F95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6BE7-0F48-4C9B-9027-296A1E248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973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A9C67-92AE-4640-B371-261235D81F95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6BE7-0F48-4C9B-9027-296A1E248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301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A9C67-92AE-4640-B371-261235D81F95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6BE7-0F48-4C9B-9027-296A1E248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710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A9C67-92AE-4640-B371-261235D81F95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6BE7-0F48-4C9B-9027-296A1E248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694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A9C67-92AE-4640-B371-261235D81F95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6BE7-0F48-4C9B-9027-296A1E248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418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A9C67-92AE-4640-B371-261235D81F95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6BE7-0F48-4C9B-9027-296A1E248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089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A9C67-92AE-4640-B371-261235D81F95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6BE7-0F48-4C9B-9027-296A1E248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616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A9C67-92AE-4640-B371-261235D81F95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6BE7-0F48-4C9B-9027-296A1E248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082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A9C67-92AE-4640-B371-261235D81F95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6BE7-0F48-4C9B-9027-296A1E248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071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A9C67-92AE-4640-B371-261235D81F95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6BE7-0F48-4C9B-9027-296A1E248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576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A9C67-92AE-4640-B371-261235D81F95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F6BE7-0F48-4C9B-9027-296A1E248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39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>
          <a:xfrm>
            <a:off x="1187624" y="4875018"/>
            <a:ext cx="6400800" cy="1752600"/>
          </a:xfrm>
        </p:spPr>
        <p:txBody>
          <a:bodyPr>
            <a:normAutofit fontScale="92500" lnSpcReduction="20000"/>
          </a:bodyPr>
          <a:lstStyle/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Yrd.Doç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Dr. Mustafa ASLAN</a:t>
            </a:r>
          </a:p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Harran Üniversitesi Kurum Koordinatörü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http://mevlana.harran.edu.tr/assets/uploads/sites/139/slides/ab2b59599fc958f78af21c373164d4d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869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5628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Programın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İşleyişine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İlişkin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Diğer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Temel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Hususlar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Mevlana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Değişim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Programı’ndan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yararlanmak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isteyen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öğrenci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gittiği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kuruma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eğitim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öğretim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ücreti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öder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Kendi okulunda ödediği katkı dışında bir ücret ödemez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katılan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öğrenci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dönem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kaybına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uğrar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mı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Hayır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260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Mevlana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Değişim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Programı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Süresince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Burslar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Öğrenciler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ilgili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hususlar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Aldığı burs ve/veya krediler devam eder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denecek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tutarı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gideceği Ülkenin standartlarına göre YÖK tarafından belirlenir.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Burs Miktarları;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6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649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>
          <a:xfrm>
            <a:off x="251520" y="4149080"/>
            <a:ext cx="8604448" cy="1752600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2017-2018 yılı için öğrenciler verilen burs miktarı 1000 TL’dir 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995" y="188640"/>
            <a:ext cx="7591425" cy="191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16832"/>
            <a:ext cx="7704856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1748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err="1" smtClean="0"/>
              <a:t>Programla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İlgili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Daha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Fazla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Bilgiye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Nereden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Ulaşabilirim</a:t>
            </a:r>
            <a:r>
              <a:rPr lang="en-US" sz="3600" b="1" dirty="0" smtClean="0"/>
              <a:t>?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Mevlana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Değişim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Programı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kurum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koordinasyon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ofislerinden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://mevlana.yok.gov.tr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YÖK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Akademik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Değişim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Programlar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 Bölümünden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631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Protokol Yapılan Üniversiteler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Azerbaycan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Devlet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Tarım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Üniversitesi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2-Somali National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Üniversitesi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 Pakistan </a:t>
            </a:r>
            <a:r>
              <a:rPr lang="tr-TR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Muhammad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Nawaz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Shareef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Tarım </a:t>
            </a:r>
            <a:r>
              <a:rPr lang="tr-TR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Üniversiesi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(YÖK </a:t>
            </a:r>
            <a:r>
              <a:rPr lang="tr-TR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denliği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Nakhchivan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 University 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</a:t>
            </a:r>
            <a:r>
              <a:rPr lang="es-MX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Azerbaycan Devlet Petrol Ve Endüstri Üniversitesi</a:t>
            </a:r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 Rusya Federasyonu SOUTHERN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(IMBL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6- Tunus </a:t>
            </a:r>
            <a:r>
              <a:rPr lang="tr-TR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Kasserine</a:t>
            </a:r>
            <a:r>
              <a:rPr lang="tr-TR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Teknoloji Enstitüsü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7- Ürdün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Üniversitesi</a:t>
            </a:r>
            <a:endParaRPr lang="tr-TR" sz="2400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0593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0080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36104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Mevlana</a:t>
            </a:r>
            <a:r>
              <a:rPr lang="en-US" b="1" dirty="0" smtClean="0"/>
              <a:t> </a:t>
            </a:r>
            <a:r>
              <a:rPr lang="en-US" b="1" dirty="0" err="1" smtClean="0"/>
              <a:t>Değişim</a:t>
            </a:r>
            <a:r>
              <a:rPr lang="en-US" b="1" dirty="0" smtClean="0"/>
              <a:t> </a:t>
            </a:r>
            <a:r>
              <a:rPr lang="en-US" b="1" dirty="0" err="1" smtClean="0"/>
              <a:t>Programı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Mevlana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Değişim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yurtiçinde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eğitim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yükseköğretim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kurumları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yurtdışında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eğitim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veren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yükseköğretim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kurumları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arasında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öğrenci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öğretim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elemanı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değişimini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mümkün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kılan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programdır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Diğer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değişim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programlarından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farklı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bütün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dünyadaki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yükseköğretim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kurumlarını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kapsamaktadır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Değişim Süreleri: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Öğrenciler için : En az Bir Yarıyıl, en fazla iki yarıyıl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Öğretim Elemanları İçin: 1 – 12 hafta</a:t>
            </a:r>
          </a:p>
          <a:p>
            <a:pPr marL="0" indent="0" algn="just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4535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Programın Adı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dirty="0" err="1"/>
              <a:t>Programa</a:t>
            </a:r>
            <a:r>
              <a:rPr lang="en-US" dirty="0"/>
              <a:t> </a:t>
            </a:r>
            <a:r>
              <a:rPr lang="en-US" dirty="0" err="1"/>
              <a:t>adını</a:t>
            </a:r>
            <a:r>
              <a:rPr lang="en-US" dirty="0"/>
              <a:t> </a:t>
            </a:r>
            <a:r>
              <a:rPr lang="en-US" dirty="0" err="1"/>
              <a:t>veren</a:t>
            </a:r>
            <a:r>
              <a:rPr lang="en-US" dirty="0"/>
              <a:t> </a:t>
            </a:r>
            <a:r>
              <a:rPr lang="en-US" dirty="0" err="1"/>
              <a:t>Mevlana’nın</a:t>
            </a:r>
            <a:r>
              <a:rPr lang="en-US" dirty="0"/>
              <a:t> </a:t>
            </a:r>
            <a:r>
              <a:rPr lang="en-US" dirty="0" err="1"/>
              <a:t>asıl</a:t>
            </a:r>
            <a:r>
              <a:rPr lang="en-US" dirty="0"/>
              <a:t> </a:t>
            </a:r>
            <a:r>
              <a:rPr lang="en-US" dirty="0" err="1"/>
              <a:t>adı</a:t>
            </a:r>
            <a:r>
              <a:rPr lang="en-US" dirty="0"/>
              <a:t> Muhammed </a:t>
            </a:r>
            <a:r>
              <a:rPr lang="en-US" dirty="0" err="1"/>
              <a:t>Celâleddin’dir</a:t>
            </a:r>
            <a:r>
              <a:rPr lang="en-US" dirty="0"/>
              <a:t>. </a:t>
            </a:r>
            <a:r>
              <a:rPr lang="tr-TR" dirty="0" smtClean="0"/>
              <a:t> Hz </a:t>
            </a:r>
            <a:r>
              <a:rPr lang="en-US" dirty="0" err="1" smtClean="0"/>
              <a:t>Mevlana</a:t>
            </a:r>
            <a:r>
              <a:rPr lang="en-US" dirty="0"/>
              <a:t>, </a:t>
            </a:r>
            <a:r>
              <a:rPr lang="en-US" dirty="0" err="1" smtClean="0"/>
              <a:t>Horasan</a:t>
            </a:r>
            <a:r>
              <a:rPr lang="en-US" dirty="0" smtClean="0"/>
              <a:t> </a:t>
            </a:r>
            <a:r>
              <a:rPr lang="en-US" dirty="0" err="1"/>
              <a:t>yöresinin</a:t>
            </a:r>
            <a:r>
              <a:rPr lang="en-US" dirty="0"/>
              <a:t> </a:t>
            </a:r>
            <a:r>
              <a:rPr lang="en-US" dirty="0" err="1"/>
              <a:t>Belh</a:t>
            </a:r>
            <a:r>
              <a:rPr lang="en-US" dirty="0"/>
              <a:t> </a:t>
            </a:r>
            <a:r>
              <a:rPr lang="en-US" dirty="0" err="1"/>
              <a:t>şehrinde</a:t>
            </a:r>
            <a:r>
              <a:rPr lang="en-US" dirty="0"/>
              <a:t> 1207 </a:t>
            </a:r>
            <a:r>
              <a:rPr lang="en-US" dirty="0" err="1"/>
              <a:t>tarihinde</a:t>
            </a:r>
            <a:r>
              <a:rPr lang="en-US" dirty="0"/>
              <a:t> </a:t>
            </a:r>
            <a:r>
              <a:rPr lang="en-US" dirty="0" err="1"/>
              <a:t>doğmuştur</a:t>
            </a:r>
            <a:r>
              <a:rPr lang="en-US" dirty="0"/>
              <a:t>. </a:t>
            </a:r>
            <a:endParaRPr lang="tr-TR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tr-TR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/>
              <a:t>XIII. </a:t>
            </a:r>
            <a:r>
              <a:rPr lang="en-US" dirty="0" err="1"/>
              <a:t>yüzyılda</a:t>
            </a:r>
            <a:r>
              <a:rPr lang="en-US" dirty="0"/>
              <a:t> </a:t>
            </a:r>
            <a:r>
              <a:rPr lang="en-US" dirty="0" err="1"/>
              <a:t>yaşamış</a:t>
            </a:r>
            <a:r>
              <a:rPr lang="en-US" dirty="0"/>
              <a:t>, </a:t>
            </a:r>
            <a:r>
              <a:rPr lang="tr-TR" dirty="0" smtClean="0"/>
              <a:t>Hz </a:t>
            </a:r>
            <a:r>
              <a:rPr lang="en-US" dirty="0" err="1" smtClean="0"/>
              <a:t>Mevlana</a:t>
            </a:r>
            <a:r>
              <a:rPr lang="en-US" dirty="0"/>
              <a:t>; “Gel ne </a:t>
            </a:r>
            <a:r>
              <a:rPr lang="en-US" dirty="0" err="1"/>
              <a:t>olursan</a:t>
            </a:r>
            <a:r>
              <a:rPr lang="en-US" dirty="0"/>
              <a:t> </a:t>
            </a:r>
            <a:r>
              <a:rPr lang="en-US" dirty="0" err="1"/>
              <a:t>ol</a:t>
            </a:r>
            <a:r>
              <a:rPr lang="en-US" dirty="0"/>
              <a:t>, gel” </a:t>
            </a:r>
            <a:r>
              <a:rPr lang="en-US" dirty="0" err="1" smtClean="0"/>
              <a:t>dizelerine</a:t>
            </a:r>
            <a:r>
              <a:rPr lang="tr-TR" dirty="0" smtClean="0"/>
              <a:t> </a:t>
            </a:r>
            <a:r>
              <a:rPr lang="en-US" dirty="0" err="1" smtClean="0"/>
              <a:t>yansıdığı</a:t>
            </a:r>
            <a:r>
              <a:rPr lang="en-US" dirty="0" smtClean="0"/>
              <a:t> </a:t>
            </a:r>
            <a:r>
              <a:rPr lang="en-US" dirty="0" err="1"/>
              <a:t>üzere</a:t>
            </a:r>
            <a:r>
              <a:rPr lang="en-US" dirty="0"/>
              <a:t> </a:t>
            </a:r>
            <a:r>
              <a:rPr lang="en-US" dirty="0" err="1"/>
              <a:t>insanlar</a:t>
            </a:r>
            <a:r>
              <a:rPr lang="en-US" dirty="0"/>
              <a:t> </a:t>
            </a:r>
            <a:r>
              <a:rPr lang="en-US" dirty="0" err="1"/>
              <a:t>arasında</a:t>
            </a:r>
            <a:r>
              <a:rPr lang="en-US" dirty="0"/>
              <a:t> </a:t>
            </a:r>
            <a:r>
              <a:rPr lang="en-US" dirty="0" err="1"/>
              <a:t>herhangi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ayrım</a:t>
            </a:r>
            <a:r>
              <a:rPr lang="en-US" dirty="0"/>
              <a:t> </a:t>
            </a:r>
            <a:r>
              <a:rPr lang="en-US" dirty="0" err="1"/>
              <a:t>gözetmemiştir</a:t>
            </a:r>
            <a:r>
              <a:rPr lang="en-US" dirty="0" smtClean="0"/>
              <a:t>.</a:t>
            </a:r>
            <a:endParaRPr lang="tr-TR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tr-TR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/>
              <a:t>Sınırsız</a:t>
            </a:r>
            <a:r>
              <a:rPr lang="en-US" dirty="0"/>
              <a:t> </a:t>
            </a:r>
            <a:r>
              <a:rPr lang="en-US" dirty="0" err="1"/>
              <a:t>insan</a:t>
            </a:r>
            <a:r>
              <a:rPr lang="en-US" dirty="0"/>
              <a:t> </a:t>
            </a:r>
            <a:r>
              <a:rPr lang="en-US" dirty="0" err="1" smtClean="0"/>
              <a:t>sevgisi</a:t>
            </a:r>
            <a:r>
              <a:rPr lang="tr-TR" dirty="0" smtClean="0"/>
              <a:t> ve</a:t>
            </a:r>
            <a:r>
              <a:rPr lang="en-US" dirty="0" smtClean="0"/>
              <a:t> </a:t>
            </a:r>
            <a:r>
              <a:rPr lang="en-US" dirty="0" err="1"/>
              <a:t>hoşgörüsüyle</a:t>
            </a:r>
            <a:r>
              <a:rPr lang="en-US" dirty="0"/>
              <a:t> </a:t>
            </a:r>
            <a:r>
              <a:rPr lang="en-US" dirty="0" err="1"/>
              <a:t>sadece</a:t>
            </a:r>
            <a:r>
              <a:rPr lang="en-US" dirty="0"/>
              <a:t> İslam </a:t>
            </a:r>
            <a:r>
              <a:rPr lang="en-US" dirty="0" err="1"/>
              <a:t>âlemini</a:t>
            </a:r>
            <a:r>
              <a:rPr lang="en-US" dirty="0"/>
              <a:t> </a:t>
            </a:r>
            <a:r>
              <a:rPr lang="en-US" dirty="0" err="1"/>
              <a:t>değil</a:t>
            </a:r>
            <a:r>
              <a:rPr lang="en-US" dirty="0"/>
              <a:t>, </a:t>
            </a:r>
            <a:r>
              <a:rPr lang="en-US" dirty="0" err="1"/>
              <a:t>tüm</a:t>
            </a:r>
            <a:r>
              <a:rPr lang="en-US" dirty="0"/>
              <a:t> </a:t>
            </a:r>
            <a:r>
              <a:rPr lang="en-US" dirty="0" err="1"/>
              <a:t>insanlığı</a:t>
            </a:r>
            <a:r>
              <a:rPr lang="en-US" dirty="0"/>
              <a:t> </a:t>
            </a:r>
            <a:r>
              <a:rPr lang="en-US" dirty="0" err="1"/>
              <a:t>kendisine</a:t>
            </a:r>
            <a:r>
              <a:rPr lang="en-US" dirty="0"/>
              <a:t> </a:t>
            </a:r>
            <a:r>
              <a:rPr lang="en-US" dirty="0" err="1"/>
              <a:t>hayran</a:t>
            </a:r>
            <a:r>
              <a:rPr lang="en-US" dirty="0"/>
              <a:t> </a:t>
            </a:r>
            <a:r>
              <a:rPr lang="en-US" dirty="0" err="1"/>
              <a:t>bırakmıştır</a:t>
            </a:r>
            <a:r>
              <a:rPr lang="en-US" dirty="0" smtClean="0"/>
              <a:t>.</a:t>
            </a:r>
            <a:endParaRPr lang="tr-TR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en-US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err="1"/>
              <a:t>Hayata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insanlara</a:t>
            </a:r>
            <a:r>
              <a:rPr lang="en-US" dirty="0"/>
              <a:t> </a:t>
            </a:r>
            <a:r>
              <a:rPr lang="en-US" dirty="0" err="1"/>
              <a:t>bakışıyla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fikir</a:t>
            </a:r>
            <a:r>
              <a:rPr lang="en-US" dirty="0"/>
              <a:t> </a:t>
            </a:r>
            <a:r>
              <a:rPr lang="en-US" dirty="0" err="1"/>
              <a:t>adamı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da </a:t>
            </a:r>
            <a:r>
              <a:rPr lang="en-US" dirty="0" err="1"/>
              <a:t>tüm</a:t>
            </a:r>
            <a:r>
              <a:rPr lang="en-US" dirty="0"/>
              <a:t> </a:t>
            </a:r>
            <a:r>
              <a:rPr lang="en-US" dirty="0" err="1"/>
              <a:t>dünyada</a:t>
            </a:r>
            <a:r>
              <a:rPr lang="en-US" dirty="0"/>
              <a:t> </a:t>
            </a:r>
            <a:r>
              <a:rPr lang="en-US" dirty="0" err="1"/>
              <a:t>kabul</a:t>
            </a:r>
            <a:r>
              <a:rPr lang="en-US" dirty="0"/>
              <a:t> </a:t>
            </a:r>
            <a:r>
              <a:rPr lang="en-US" dirty="0" err="1"/>
              <a:t>edilmektedir</a:t>
            </a:r>
            <a:r>
              <a:rPr lang="en-US" dirty="0"/>
              <a:t>. UNESCO, </a:t>
            </a:r>
            <a:r>
              <a:rPr lang="en-US" dirty="0" err="1" smtClean="0"/>
              <a:t>Mevlana’nın</a:t>
            </a:r>
            <a:r>
              <a:rPr lang="tr-TR" dirty="0" smtClean="0"/>
              <a:t> </a:t>
            </a:r>
            <a:r>
              <a:rPr lang="en-US" dirty="0" err="1" smtClean="0"/>
              <a:t>doğumunun</a:t>
            </a:r>
            <a:r>
              <a:rPr lang="en-US" dirty="0" smtClean="0"/>
              <a:t> </a:t>
            </a:r>
            <a:r>
              <a:rPr lang="en-US" dirty="0"/>
              <a:t>800. </a:t>
            </a:r>
            <a:r>
              <a:rPr lang="en-US" dirty="0" err="1"/>
              <a:t>yıldönümü</a:t>
            </a:r>
            <a:r>
              <a:rPr lang="en-US" dirty="0"/>
              <a:t> </a:t>
            </a:r>
            <a:r>
              <a:rPr lang="en-US" dirty="0" err="1"/>
              <a:t>nedeniyle</a:t>
            </a:r>
            <a:r>
              <a:rPr lang="en-US" dirty="0"/>
              <a:t>, 2007 </a:t>
            </a:r>
            <a:r>
              <a:rPr lang="en-US" dirty="0" err="1"/>
              <a:t>yılını</a:t>
            </a:r>
            <a:r>
              <a:rPr lang="en-US" dirty="0"/>
              <a:t> </a:t>
            </a:r>
            <a:r>
              <a:rPr lang="en-US" dirty="0" err="1"/>
              <a:t>Mevlana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Hoşgörü</a:t>
            </a:r>
            <a:r>
              <a:rPr lang="en-US" dirty="0"/>
              <a:t> </a:t>
            </a:r>
            <a:r>
              <a:rPr lang="en-US" dirty="0" err="1"/>
              <a:t>Yılı</a:t>
            </a:r>
            <a:r>
              <a:rPr lang="en-US" dirty="0"/>
              <a:t> </a:t>
            </a:r>
            <a:r>
              <a:rPr lang="en-US" dirty="0" err="1"/>
              <a:t>ilan</a:t>
            </a:r>
            <a:r>
              <a:rPr lang="en-US" dirty="0"/>
              <a:t> </a:t>
            </a:r>
            <a:r>
              <a:rPr lang="en-US" dirty="0" err="1"/>
              <a:t>etmiştir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68136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Mevlana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Değişim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Programı’nın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Amacı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Autofit/>
          </a:bodyPr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DEĞİŞİM SAĞLAMAK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Ayrıca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Mevlana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Değişim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Programı’nın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temel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amaçları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Türkiye’yi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yükseköğretim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alanında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cazibe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merkezi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haline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getirmek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Yükseköğretim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kurumlarımızın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akademik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kapasitelerini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artırmak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Yükseköğretimin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küreselleşme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sürecine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katkıda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bulunmak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Türkiye’nin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zengin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tarihsel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kültürel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mirasını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küresel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düzeyde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paylaşmak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Kültürler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etkileşimin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artmasıyla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farklılıklara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saygı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anlayış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kültürünün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zenginleşme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sağlamaktır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52608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err="1" smtClean="0"/>
              <a:t>Mevlana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Öğrencisi</a:t>
            </a:r>
            <a:r>
              <a:rPr lang="tr-TR" sz="3600" b="1" dirty="0" smtClean="0"/>
              <a:t> Nasıl olmalı?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Bölgesini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dünyayı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iyi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tanımak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anlamak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isteyen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Ülkesine ve Milletine hizmet etmek temel arzusunda olan,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Değişime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rakabete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açık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Donanımlı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kendine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güvenen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Rekabet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duygusu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güçlü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Küresel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bilinç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sorumluluk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duygusuna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sahip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öğrencilerdir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9103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Mevlana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Değişim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Programı’nın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Sağlayacağı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Faydalar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endParaRPr lang="tr-TR" sz="2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Farklı Akademik  deneyim ve Bakış Açısı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Sosyo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kültürel değişim,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Kariyer gelişimi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Ortak Proje Geliştirme ve Uygulama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Karşılıklı Seminerler, kongreler  düzenleme </a:t>
            </a:r>
          </a:p>
        </p:txBody>
      </p:sp>
    </p:spTree>
    <p:extLst>
      <p:ext uri="{BB962C8B-B14F-4D97-AF65-F5344CB8AC3E}">
        <p14:creationId xmlns:p14="http://schemas.microsoft.com/office/powerpoint/2010/main" val="3749387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Mevlana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Değişim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Programı’na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Kimler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Katılabilir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Önlisans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Lisans ve lisans Üstü öğrenciler (Eğitim alma  için)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Öğretim Elemanları (Ders verme ve Alma  ve diğer amaçlar için)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Ortak proje yapan öğretim elemanları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Uluslararası Değişim programları seminer ve toplantılarına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katımak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isteyenler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Protokol görüşmeleri yapanlar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536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Mevlana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Değişim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Programı’na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Başvuru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Mevlana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Değişim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Programı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öğrencisi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olmak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temel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koşullar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birkaç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başlık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altında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toplanabilir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tr-TR" sz="2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Öğrencinin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örgün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eğitim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kayıtlı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lisans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lisans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yüksek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lisans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doktora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öğrencisi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olması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ortalaması en az 2.5/4 olmak ( Ön lisans ve Lisans için)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Yüksek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lisans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doktora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için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%50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puanı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%50 Not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Ortalaması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Hazırlık ve Birinci sınıflar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proğrema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başvuramazlar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814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err="1" smtClean="0"/>
              <a:t>Programın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İşleyişine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İlişkin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Diğer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Temel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Hususlar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en-US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asıl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başvuru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yapmalı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Öğrenciler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kayıtlı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olduğu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yükseköğretim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kurumunun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Mevlana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Değişim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koordinasyon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ofisine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https://mevlana.yok.gov.tr internet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adresinden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ulaşabileceği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gerekli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formları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eksiksiz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şekilde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doldurarak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başvurusunu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gerçekleştirebilir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Mevlana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Değişim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koordinasyon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ofisine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başvurularını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yapabilirler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79642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1021</TotalTime>
  <Words>601</Words>
  <Application>Microsoft Office PowerPoint</Application>
  <PresentationFormat>Ekran Gösterisi (4:3)</PresentationFormat>
  <Paragraphs>103</Paragraphs>
  <Slides>15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Ofis Teması</vt:lpstr>
      <vt:lpstr>PowerPoint Sunusu</vt:lpstr>
      <vt:lpstr>Mevlana Değişim Programı</vt:lpstr>
      <vt:lpstr>Programın Adı</vt:lpstr>
      <vt:lpstr>Mevlana Değişim Programı’nın Amacı </vt:lpstr>
      <vt:lpstr>Mevlana Öğrencisi Nasıl olmalı? </vt:lpstr>
      <vt:lpstr>Mevlana Değişim Programı’nın Sağlayacağı Faydalar</vt:lpstr>
      <vt:lpstr>Mevlana Değişim Programı’na Kimler Katılabilir? </vt:lpstr>
      <vt:lpstr>Mevlana Değişim Programı’na Başvuru </vt:lpstr>
      <vt:lpstr>Programın İşleyişine İlişkin Diğer Temel Hususlar </vt:lpstr>
      <vt:lpstr>Programın İşleyişine İlişkin Diğer Temel Hususlar </vt:lpstr>
      <vt:lpstr>Mevlana Değişim Programı Süresince Burslar </vt:lpstr>
      <vt:lpstr>PowerPoint Sunusu</vt:lpstr>
      <vt:lpstr>Programla İlgili Daha Fazla Bilgiye Nereden Ulaşabilirim? </vt:lpstr>
      <vt:lpstr>Protokol Yapılan Üniversiteler</vt:lpstr>
      <vt:lpstr>PowerPoint Sunusu</vt:lpstr>
    </vt:vector>
  </TitlesOfParts>
  <Company>By NeC ® 2010 | Katilimsiz.Com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MASLAN</dc:creator>
  <cp:lastModifiedBy>mf</cp:lastModifiedBy>
  <cp:revision>43</cp:revision>
  <dcterms:created xsi:type="dcterms:W3CDTF">2018-01-03T13:15:15Z</dcterms:created>
  <dcterms:modified xsi:type="dcterms:W3CDTF">2018-01-08T10:25:14Z</dcterms:modified>
</cp:coreProperties>
</file>